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307" r:id="rId2"/>
    <p:sldId id="274" r:id="rId3"/>
    <p:sldId id="275" r:id="rId4"/>
    <p:sldId id="264" r:id="rId5"/>
    <p:sldId id="265" r:id="rId6"/>
    <p:sldId id="311" r:id="rId7"/>
    <p:sldId id="292" r:id="rId8"/>
    <p:sldId id="302" r:id="rId9"/>
    <p:sldId id="276" r:id="rId10"/>
    <p:sldId id="287" r:id="rId11"/>
    <p:sldId id="283" r:id="rId12"/>
    <p:sldId id="304" r:id="rId13"/>
    <p:sldId id="299" r:id="rId14"/>
    <p:sldId id="285" r:id="rId15"/>
    <p:sldId id="271" r:id="rId16"/>
    <p:sldId id="277" r:id="rId17"/>
    <p:sldId id="313" r:id="rId18"/>
    <p:sldId id="315" r:id="rId19"/>
    <p:sldId id="278" r:id="rId20"/>
    <p:sldId id="31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2280" autoAdjust="0"/>
  </p:normalViewPr>
  <p:slideViewPr>
    <p:cSldViewPr>
      <p:cViewPr varScale="1">
        <p:scale>
          <a:sx n="86" d="100"/>
          <a:sy n="86" d="100"/>
        </p:scale>
        <p:origin x="95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076DD-3CCC-4FDB-AD50-D4D78D8D3897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055AD-7F95-4A8E-A023-445B1B11A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8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055AD-7F95-4A8E-A023-445B1B11A39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4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38" y="-313112"/>
            <a:ext cx="9144000" cy="752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6511094" cy="482960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Художественно-эстетическое воспитание детей </a:t>
            </a:r>
            <a:b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в старшей группе  МБДОУ №7 «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</a:rPr>
              <a:t>Л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ЯЙСАН»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6096741"/>
            <a:ext cx="6192688" cy="1686822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</a:rPr>
              <a:t>Презентацию подготовила: воспитатель </a:t>
            </a:r>
            <a:r>
              <a:rPr lang="ru-RU" altLang="ru-RU" sz="2400" b="1" dirty="0" err="1" smtClean="0">
                <a:solidFill>
                  <a:schemeClr val="bg1"/>
                </a:solidFill>
              </a:rPr>
              <a:t>Ямалиева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  Р.Р.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07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hp\Desktop\конкурс худ.эстет.воспитание\рисование\Фото-06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26891"/>
            <a:ext cx="8229600" cy="13990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Методическая литература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2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hp\Desktop\Рисунок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99392"/>
            <a:ext cx="6172095" cy="384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hp\Desktop\Рисунок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09076"/>
            <a:ext cx="5751694" cy="364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1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р\Фото-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704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339551"/>
          </a:xfrm>
        </p:spPr>
        <p:txBody>
          <a:bodyPr/>
          <a:lstStyle/>
          <a:p>
            <a:pPr algn="ctr"/>
            <a:r>
              <a:rPr lang="ru-RU" b="1" dirty="0" smtClean="0"/>
              <a:t>Материалы </a:t>
            </a:r>
            <a:r>
              <a:rPr lang="ru-RU" b="1" dirty="0"/>
              <a:t>для изобразительной </a:t>
            </a:r>
            <a:r>
              <a:rPr lang="ru-RU" b="1" dirty="0" smtClean="0"/>
              <a:t>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040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602150"/>
            <a:ext cx="3744416" cy="2956101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Образцы для занятий</a:t>
            </a:r>
            <a:endParaRPr lang="ru-RU" sz="4400" b="1" dirty="0"/>
          </a:p>
        </p:txBody>
      </p:sp>
      <p:pic>
        <p:nvPicPr>
          <p:cNvPr id="5" name="Picture 2" descr="C:\Users\hp\Desktop\р\Фото-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88" y="0"/>
            <a:ext cx="518904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\Desktop\р\Фото-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57" y="3284692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р\Фото-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57" y="-2308"/>
            <a:ext cx="4762067" cy="35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68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конкурс худ.эстет.воспитание\рисование\Фото-06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2975832"/>
            <a:ext cx="5176222" cy="38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692696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Образцы по ИЗО</a:t>
            </a:r>
            <a:endParaRPr lang="ru-RU" sz="4800" b="1" dirty="0"/>
          </a:p>
        </p:txBody>
      </p:sp>
      <p:pic>
        <p:nvPicPr>
          <p:cNvPr id="2051" name="Picture 3" descr="C:\Users\hp\Desktop\презентация\Фото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68" y="0"/>
            <a:ext cx="3952995" cy="296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hp\Desktop\27369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274262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8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828584" y="548680"/>
            <a:ext cx="1800200" cy="1673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hp\Desktop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8650"/>
            <a:ext cx="3902075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p\Desktop\Рисунок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58" y="4578350"/>
            <a:ext cx="3883025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hp\Desktop\Рисунок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198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hp\Desktop\Рисунок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645" y="0"/>
            <a:ext cx="3855763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hp\Desktop\конкурс худ.эстет.воспитание\рисование\Фото-04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053" y="2132856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25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hp\Desktop\презентация\IMG-20160421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1" y="-37105"/>
            <a:ext cx="3913925" cy="507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hp\Desktop\Фото-0005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221" y="3773015"/>
            <a:ext cx="2558341" cy="31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hp\Desktop\Фото-0005 - коп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431" y="-27460"/>
            <a:ext cx="4448175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hp\Desktop\Фото-00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844" y="3308200"/>
            <a:ext cx="1935857" cy="363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5613252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Мы лепим…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фото сад\Фото-0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404664"/>
            <a:ext cx="4032448" cy="924475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… творим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6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p\Desktop\презентация\Фото-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928534"/>
            <a:ext cx="7776864" cy="93610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Материал для нетрадиционного рисования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hp\Desktop\конкурс худ.эстет.воспитание\рисование\Фото-0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34083"/>
            <a:ext cx="3563888" cy="40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конкурс худ.эстет.воспитание\рисование\Фото-06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259" y="0"/>
            <a:ext cx="4695263" cy="352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p\Desktop\конкурс худ.эстет.воспитание\рисование\Фото-06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64" y="3164028"/>
            <a:ext cx="4493248" cy="369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2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hp\Desktop\конкурс худ.эстет.воспитание\музыка\Фото-045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258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73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hp\Desktop\фото сад\Фото-0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996" y="19707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p\Desktop\фото сад\Фото-04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55" y="0"/>
            <a:ext cx="4598276" cy="344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фото сад\Фото-042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997" y="3428999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699" y="4483710"/>
            <a:ext cx="42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Творчество родителей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08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hp\Desktop\конкурс худ.эстет.воспитание\музыка\Фото-0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6096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p\Desktop\конкурс худ.эстет.воспитание\музыка\Фото-059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1"/>
            <a:ext cx="4572000" cy="494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941168"/>
            <a:ext cx="3635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Методическая литература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конкурс худ.эстет.воспитание\Фото-05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382" y="2308"/>
            <a:ext cx="5215618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14444" y="836712"/>
            <a:ext cx="4082388" cy="144016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Музыкальные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443711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инструменты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hp\Desktop\конкурс худ.эстет.воспитание\музыка\Фото-05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6982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6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конкурс худ.эстет.воспитание\музыка\Фото-0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7" y="675724"/>
            <a:ext cx="4271707" cy="2177212"/>
          </a:xfrm>
        </p:spPr>
        <p:txBody>
          <a:bodyPr/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Уголок театрализованной деятельности</a:t>
            </a:r>
            <a:endParaRPr lang="ru-RU" sz="3000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hp\Desktop\P92300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64" y="3198638"/>
            <a:ext cx="4867236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презентация\IMG-20160420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" y="3658093"/>
            <a:ext cx="4134895" cy="272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p\Desktop\конкурс худ.эстет.воспитание\IMG-20160416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790"/>
            <a:ext cx="5004048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3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hp\Desktop\конкурс худ.эстет.воспитание\IMG-20160416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08104" cy="413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p\Desktop\конкурс худ.эстет.воспитание\IMG-20160416-WA0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12366"/>
            <a:ext cx="5076056" cy="304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p\Desktop\р\Фото-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3620415" cy="271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4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hp\Desktop\презентация\IMG-2016042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42" y="1"/>
            <a:ext cx="5884858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6025"/>
            <a:ext cx="3259142" cy="2836911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Пальчиковый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театр</a:t>
            </a:r>
            <a:endParaRPr lang="ru-RU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5" name="Picture 3" descr="C:\Users\hp\Desktop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" y="5157192"/>
            <a:ext cx="3664502" cy="170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hp\Desktop\презентация\w_aa75fa1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540" y="3501008"/>
            <a:ext cx="5561958" cy="332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hp\Desktop\презентация\z_c28ac6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" y="2852937"/>
            <a:ext cx="3981061" cy="21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0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hp\Desktop\конкурс худ.эстет.воспитание\рисование\Фото-0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5" y="3429000"/>
            <a:ext cx="2736304" cy="230425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Уголок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по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ИЗО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1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238</TotalTime>
  <Words>44</Words>
  <Application>Microsoft Office PowerPoint</Application>
  <PresentationFormat>Экран (4:3)</PresentationFormat>
  <Paragraphs>17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Trebuchet MS</vt:lpstr>
      <vt:lpstr>Verdana</vt:lpstr>
      <vt:lpstr>Wingdings 2</vt:lpstr>
      <vt:lpstr>Spring</vt:lpstr>
      <vt:lpstr>Художественно-эстетическое воспитание детей  в старшей группе  МБДОУ №7 «ЛЯЙСАН»</vt:lpstr>
      <vt:lpstr>Презентация PowerPoint</vt:lpstr>
      <vt:lpstr>Презентация PowerPoint</vt:lpstr>
      <vt:lpstr>Музыкальные</vt:lpstr>
      <vt:lpstr>Презентация PowerPoint</vt:lpstr>
      <vt:lpstr>Уголок театрализованной деятельности</vt:lpstr>
      <vt:lpstr>Презентация PowerPoint</vt:lpstr>
      <vt:lpstr>Пальчиковый театр</vt:lpstr>
      <vt:lpstr>Уголок  по  ИЗО</vt:lpstr>
      <vt:lpstr>Методическая литература</vt:lpstr>
      <vt:lpstr>Презентация PowerPoint</vt:lpstr>
      <vt:lpstr>Материалы для изобразительной деятельности</vt:lpstr>
      <vt:lpstr>Образцы для занятий</vt:lpstr>
      <vt:lpstr>Презентация PowerPoint</vt:lpstr>
      <vt:lpstr>Презентация PowerPoint</vt:lpstr>
      <vt:lpstr>Презентация PowerPoint</vt:lpstr>
      <vt:lpstr>… творим</vt:lpstr>
      <vt:lpstr>Материал для нетрадиционного рисования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Эльвин и Динара</dc:creator>
  <cp:lastModifiedBy>User</cp:lastModifiedBy>
  <cp:revision>27</cp:revision>
  <dcterms:created xsi:type="dcterms:W3CDTF">2016-04-17T17:09:49Z</dcterms:created>
  <dcterms:modified xsi:type="dcterms:W3CDTF">2016-04-23T14:09:19Z</dcterms:modified>
</cp:coreProperties>
</file>